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u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Clic pentru a edita stilul de subtitlu</a:t>
            </a:r>
            <a:endParaRPr kumimoji="0" lang="en-US"/>
          </a:p>
        </p:txBody>
      </p:sp>
      <p:sp>
        <p:nvSpPr>
          <p:cNvPr id="16" name="Substituent dată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54BF8-ED71-4136-A049-27045BFA9DEF}" type="datetimeFigureOut">
              <a:rPr lang="ro-RO" smtClean="0"/>
              <a:t>04.02.2013</a:t>
            </a:fld>
            <a:endParaRPr lang="ro-RO"/>
          </a:p>
        </p:txBody>
      </p:sp>
      <p:sp>
        <p:nvSpPr>
          <p:cNvPr id="2" name="Substituent subsol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15" name="Substituent număr diapozitiv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B048EA3-1564-4293-95DC-E55449BE48E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Clic pentru editare stiluri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54BF8-ED71-4136-A049-27045BFA9DEF}" type="datetimeFigureOut">
              <a:rPr lang="ro-RO" smtClean="0"/>
              <a:t>04.02.2013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48EA3-1564-4293-95DC-E55449BE48E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Clic pentru editare stiluri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54BF8-ED71-4136-A049-27045BFA9DEF}" type="datetimeFigureOut">
              <a:rPr lang="ro-RO" smtClean="0"/>
              <a:t>04.02.2013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48EA3-1564-4293-95DC-E55449BE48E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u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27" name="Substituent conținut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Clic pentru editare stiluri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5" name="Substituent dată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54BF8-ED71-4136-A049-27045BFA9DEF}" type="datetimeFigureOut">
              <a:rPr lang="ro-RO" smtClean="0"/>
              <a:t>04.02.2013</a:t>
            </a:fld>
            <a:endParaRPr lang="ro-RO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o-RO"/>
          </a:p>
        </p:txBody>
      </p:sp>
      <p:sp>
        <p:nvSpPr>
          <p:cNvPr id="16" name="Substituent număr diapozitiv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B048EA3-1564-4293-95DC-E55449BE48E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ubstituent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Clic pentru editare stiluri text Coordonator</a:t>
            </a:r>
          </a:p>
        </p:txBody>
      </p:sp>
      <p:sp>
        <p:nvSpPr>
          <p:cNvPr id="19" name="Substituent dată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54BF8-ED71-4136-A049-27045BFA9DEF}" type="datetimeFigureOut">
              <a:rPr lang="ro-RO" smtClean="0"/>
              <a:t>04.02.2013</a:t>
            </a:fld>
            <a:endParaRPr lang="ro-RO"/>
          </a:p>
        </p:txBody>
      </p:sp>
      <p:sp>
        <p:nvSpPr>
          <p:cNvPr id="11" name="Substituent subsol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16" name="Substituent număr diapozitiv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48EA3-1564-4293-95DC-E55449BE48E0}" type="slidenum">
              <a:rPr lang="ro-RO" smtClean="0"/>
              <a:t>‹#›</a:t>
            </a:fld>
            <a:endParaRPr lang="ro-RO"/>
          </a:p>
        </p:txBody>
      </p:sp>
      <p:sp>
        <p:nvSpPr>
          <p:cNvPr id="8" name="Titlu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u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14" name="Substituent conținut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Clic pentru editare stiluri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3" name="Substituent conținut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Clic pentru editare stiluri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1" name="Substituent dată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54BF8-ED71-4136-A049-27045BFA9DEF}" type="datetimeFigureOut">
              <a:rPr lang="ro-RO" smtClean="0"/>
              <a:t>04.02.2013</a:t>
            </a:fld>
            <a:endParaRPr lang="ro-RO"/>
          </a:p>
        </p:txBody>
      </p:sp>
      <p:sp>
        <p:nvSpPr>
          <p:cNvPr id="10" name="Substituent subsol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1" name="Substituent număr diapozitiv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48EA3-1564-4293-95DC-E55449BE48E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u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Clic pentru editare stiluri text Coordonator</a:t>
            </a:r>
          </a:p>
        </p:txBody>
      </p:sp>
      <p:sp>
        <p:nvSpPr>
          <p:cNvPr id="25" name="Substituent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Clic pentru editare stiluri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Clic pentru editare stiluri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8" name="Substituent conținut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Clic pentru editare stiluri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54BF8-ED71-4136-A049-27045BFA9DEF}" type="datetimeFigureOut">
              <a:rPr lang="ro-RO" smtClean="0"/>
              <a:t>04.02.2013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B048EA3-1564-4293-95DC-E55449BE48E0}" type="slidenum">
              <a:rPr lang="ro-RO" smtClean="0"/>
              <a:t>‹#›</a:t>
            </a:fld>
            <a:endParaRPr lang="ro-RO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u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12" name="Substituent dată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54BF8-ED71-4136-A049-27045BFA9DEF}" type="datetimeFigureOut">
              <a:rPr lang="ro-RO" smtClean="0"/>
              <a:t>04.02.2013</a:t>
            </a:fld>
            <a:endParaRPr lang="ro-RO"/>
          </a:p>
        </p:txBody>
      </p:sp>
      <p:sp>
        <p:nvSpPr>
          <p:cNvPr id="21" name="Substituent subsol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48EA3-1564-4293-95DC-E55449BE48E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54BF8-ED71-4136-A049-27045BFA9DEF}" type="datetimeFigureOut">
              <a:rPr lang="ro-RO" smtClean="0"/>
              <a:t>04.02.2013</a:t>
            </a:fld>
            <a:endParaRPr lang="ro-RO"/>
          </a:p>
        </p:txBody>
      </p:sp>
      <p:sp>
        <p:nvSpPr>
          <p:cNvPr id="24" name="Substituent subsol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48EA3-1564-4293-95DC-E55449BE48E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ector drept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u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26" name="Substituent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Clic pentru editare stiluri text Coordonator</a:t>
            </a:r>
          </a:p>
        </p:txBody>
      </p:sp>
      <p:sp>
        <p:nvSpPr>
          <p:cNvPr id="14" name="Substituent conținut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o-RO" smtClean="0"/>
              <a:t>Clic pentru editare stiluri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5" name="Substituent dată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54BF8-ED71-4136-A049-27045BFA9DEF}" type="datetimeFigureOut">
              <a:rPr lang="ro-RO" smtClean="0"/>
              <a:t>04.02.2013</a:t>
            </a:fld>
            <a:endParaRPr lang="ro-RO"/>
          </a:p>
        </p:txBody>
      </p:sp>
      <p:sp>
        <p:nvSpPr>
          <p:cNvPr id="29" name="Substituent subsol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48EA3-1564-4293-95DC-E55449BE48E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ubstituent i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54BF8-ED71-4136-A049-27045BFA9DEF}" type="datetimeFigureOut">
              <a:rPr lang="ro-RO" smtClean="0"/>
              <a:t>04.02.2013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1" name="Substituent număr diapozitiv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48EA3-1564-4293-95DC-E55449BE48E0}" type="slidenum">
              <a:rPr lang="ro-RO" smtClean="0"/>
              <a:t>‹#›</a:t>
            </a:fld>
            <a:endParaRPr lang="ro-RO"/>
          </a:p>
        </p:txBody>
      </p:sp>
      <p:sp>
        <p:nvSpPr>
          <p:cNvPr id="17" name="Titlu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26" name="Substituent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Clic pentru editare stiluri text Coordonator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Substituent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Clic pentru editare stiluri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1" name="Substituent dată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0154BF8-ED71-4136-A049-27045BFA9DEF}" type="datetimeFigureOut">
              <a:rPr lang="ro-RO" smtClean="0"/>
              <a:t>04.02.2013</a:t>
            </a:fld>
            <a:endParaRPr lang="ro-RO"/>
          </a:p>
        </p:txBody>
      </p:sp>
      <p:sp>
        <p:nvSpPr>
          <p:cNvPr id="28" name="Substituent subsol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B048EA3-1564-4293-95DC-E55449BE48E0}" type="slidenum">
              <a:rPr lang="ro-RO" smtClean="0"/>
              <a:t>‹#›</a:t>
            </a:fld>
            <a:endParaRPr lang="ro-RO"/>
          </a:p>
        </p:txBody>
      </p:sp>
      <p:sp>
        <p:nvSpPr>
          <p:cNvPr id="10" name="Substituent titlu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ector drept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381000" y="457200"/>
            <a:ext cx="8458200" cy="1222375"/>
          </a:xfrm>
        </p:spPr>
        <p:txBody>
          <a:bodyPr/>
          <a:lstStyle/>
          <a:p>
            <a:pPr algn="ctr"/>
            <a:r>
              <a:rPr lang="ro-RO" b="1" dirty="0" err="1">
                <a:effectLst/>
              </a:rPr>
              <a:t>Facilitati</a:t>
            </a:r>
            <a:r>
              <a:rPr lang="ro-RO" b="1" dirty="0">
                <a:effectLst/>
              </a:rPr>
              <a:t> oferite de Power Point</a:t>
            </a:r>
            <a:endParaRPr lang="ro-RO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228600" y="1600200"/>
            <a:ext cx="8458200" cy="914400"/>
          </a:xfrm>
        </p:spPr>
        <p:txBody>
          <a:bodyPr/>
          <a:lstStyle/>
          <a:p>
            <a:pPr algn="ctr"/>
            <a:r>
              <a:rPr lang="en-US" b="1" dirty="0" err="1"/>
              <a:t>Crearea</a:t>
            </a:r>
            <a:r>
              <a:rPr lang="en-US" b="1" dirty="0"/>
              <a:t> </a:t>
            </a:r>
            <a:r>
              <a:rPr lang="en-US" b="1" dirty="0" err="1"/>
              <a:t>unui</a:t>
            </a:r>
            <a:r>
              <a:rPr lang="en-US" b="1" dirty="0"/>
              <a:t> </a:t>
            </a:r>
            <a:r>
              <a:rPr lang="en-US" b="1" dirty="0" smtClean="0"/>
              <a:t>test  </a:t>
            </a:r>
            <a:r>
              <a:rPr lang="en-US" b="1" dirty="0" err="1" smtClean="0"/>
              <a:t>interactiv</a:t>
            </a:r>
            <a:endParaRPr lang="ro-R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200400"/>
            <a:ext cx="1620837" cy="147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tăText 3"/>
          <p:cNvSpPr txBox="1"/>
          <p:nvPr/>
        </p:nvSpPr>
        <p:spPr>
          <a:xfrm>
            <a:off x="457200" y="4493697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Nume</a:t>
            </a:r>
            <a:r>
              <a:rPr lang="en-US" dirty="0" smtClean="0"/>
              <a:t> </a:t>
            </a:r>
            <a:r>
              <a:rPr lang="en-US" dirty="0" err="1" smtClean="0"/>
              <a:t>Elev</a:t>
            </a:r>
            <a:r>
              <a:rPr lang="en-US" dirty="0" smtClean="0"/>
              <a:t>: ……………………..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17938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62000"/>
            <a:ext cx="149961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asetăText 1"/>
          <p:cNvSpPr txBox="1"/>
          <p:nvPr/>
        </p:nvSpPr>
        <p:spPr>
          <a:xfrm>
            <a:off x="3048000" y="12954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Cum se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insera</a:t>
            </a:r>
            <a:r>
              <a:rPr lang="en-US" dirty="0" smtClean="0"/>
              <a:t> un </a:t>
            </a:r>
            <a:r>
              <a:rPr lang="en-US" dirty="0" err="1" smtClean="0"/>
              <a:t>diapozitiv</a:t>
            </a:r>
            <a:r>
              <a:rPr lang="en-US" dirty="0" smtClean="0"/>
              <a:t> </a:t>
            </a:r>
            <a:r>
              <a:rPr lang="en-US" dirty="0" err="1" smtClean="0"/>
              <a:t>nou</a:t>
            </a:r>
            <a:r>
              <a:rPr lang="en-US" dirty="0" smtClean="0"/>
              <a:t> </a:t>
            </a:r>
            <a:r>
              <a:rPr lang="ro-RO" dirty="0" smtClean="0"/>
              <a:t>în Power Point </a:t>
            </a:r>
            <a:r>
              <a:rPr lang="en-US" dirty="0" smtClean="0"/>
              <a:t>?</a:t>
            </a:r>
            <a:endParaRPr lang="ro-RO" dirty="0"/>
          </a:p>
        </p:txBody>
      </p:sp>
      <p:sp>
        <p:nvSpPr>
          <p:cNvPr id="3" name="CasetăText 2"/>
          <p:cNvSpPr txBox="1"/>
          <p:nvPr/>
        </p:nvSpPr>
        <p:spPr>
          <a:xfrm>
            <a:off x="1143000" y="2329934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</a:t>
            </a:r>
            <a:r>
              <a:rPr lang="en-US" dirty="0" smtClean="0">
                <a:hlinkClick r:id="rId3" action="ppaction://hlinksldjump"/>
              </a:rPr>
              <a:t>Fila </a:t>
            </a:r>
            <a:r>
              <a:rPr lang="en-US" dirty="0" err="1" smtClean="0">
                <a:hlinkClick r:id="rId3" action="ppaction://hlinksldjump"/>
              </a:rPr>
              <a:t>Inserare</a:t>
            </a:r>
            <a:r>
              <a:rPr lang="en-US" dirty="0" smtClean="0">
                <a:hlinkClick r:id="rId3" action="ppaction://hlinksldjump"/>
              </a:rPr>
              <a:t>/ </a:t>
            </a:r>
            <a:r>
              <a:rPr lang="en-US" dirty="0" err="1" smtClean="0">
                <a:hlinkClick r:id="rId3" action="ppaction://hlinksldjump"/>
              </a:rPr>
              <a:t>Diapozitive</a:t>
            </a:r>
            <a:endParaRPr lang="ro-RO" dirty="0"/>
          </a:p>
        </p:txBody>
      </p:sp>
      <p:sp>
        <p:nvSpPr>
          <p:cNvPr id="5" name="CasetăText 4"/>
          <p:cNvSpPr txBox="1"/>
          <p:nvPr/>
        </p:nvSpPr>
        <p:spPr>
          <a:xfrm>
            <a:off x="928255" y="3648302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</a:t>
            </a:r>
            <a:r>
              <a:rPr lang="en-US" dirty="0" smtClean="0">
                <a:hlinkClick r:id="rId4" action="ppaction://hlinksldjump"/>
              </a:rPr>
              <a:t>Fila </a:t>
            </a:r>
            <a:r>
              <a:rPr lang="en-US" dirty="0" err="1" smtClean="0">
                <a:hlinkClick r:id="rId4" action="ppaction://hlinksldjump"/>
              </a:rPr>
              <a:t>Pornire</a:t>
            </a:r>
            <a:r>
              <a:rPr lang="en-US" dirty="0" smtClean="0">
                <a:hlinkClick r:id="rId4" action="ppaction://hlinksldjump"/>
              </a:rPr>
              <a:t>/ </a:t>
            </a:r>
            <a:r>
              <a:rPr lang="en-US" dirty="0" err="1" smtClean="0">
                <a:hlinkClick r:id="rId4" action="ppaction://hlinksldjump"/>
              </a:rPr>
              <a:t>Diapozitive</a:t>
            </a:r>
            <a:endParaRPr lang="ro-RO" dirty="0"/>
          </a:p>
        </p:txBody>
      </p:sp>
      <p:sp>
        <p:nvSpPr>
          <p:cNvPr id="6" name="CasetăText 5"/>
          <p:cNvSpPr txBox="1"/>
          <p:nvPr/>
        </p:nvSpPr>
        <p:spPr>
          <a:xfrm>
            <a:off x="928255" y="5161658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</a:t>
            </a:r>
            <a:r>
              <a:rPr lang="en-US" dirty="0" smtClean="0">
                <a:hlinkClick r:id="rId3" action="ppaction://hlinksldjump"/>
              </a:rPr>
              <a:t>Fila  </a:t>
            </a:r>
            <a:r>
              <a:rPr lang="en-US" dirty="0" err="1" smtClean="0">
                <a:hlinkClick r:id="rId3" action="ppaction://hlinksldjump"/>
              </a:rPr>
              <a:t>Proiectare</a:t>
            </a:r>
            <a:r>
              <a:rPr lang="en-US" dirty="0" smtClean="0">
                <a:hlinkClick r:id="rId3" action="ppaction://hlinksldjump"/>
              </a:rPr>
              <a:t>/</a:t>
            </a:r>
            <a:r>
              <a:rPr lang="en-US" dirty="0" err="1" smtClean="0">
                <a:hlinkClick r:id="rId3" action="ppaction://hlinksldjump"/>
              </a:rPr>
              <a:t>Diapozitive</a:t>
            </a:r>
            <a:endParaRPr lang="ro-RO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363" y="2117915"/>
            <a:ext cx="965200" cy="1100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127" y="3318669"/>
            <a:ext cx="965200" cy="1100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0" y="4625048"/>
            <a:ext cx="965200" cy="1100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12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66799"/>
            <a:ext cx="1905000" cy="1945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asetăText 1"/>
          <p:cNvSpPr txBox="1"/>
          <p:nvPr/>
        </p:nvSpPr>
        <p:spPr>
          <a:xfrm>
            <a:off x="3200400" y="2039469"/>
            <a:ext cx="4267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Ai </a:t>
            </a:r>
            <a:r>
              <a:rPr lang="en-US" sz="6600" dirty="0" err="1" smtClean="0"/>
              <a:t>gre</a:t>
            </a:r>
            <a:r>
              <a:rPr lang="ro-RO" sz="6600" dirty="0" err="1" smtClean="0"/>
              <a:t>şit</a:t>
            </a:r>
            <a:r>
              <a:rPr lang="ro-RO" sz="6600" dirty="0" smtClean="0"/>
              <a:t> !</a:t>
            </a:r>
            <a:endParaRPr lang="ro-RO" sz="6600" dirty="0"/>
          </a:p>
        </p:txBody>
      </p:sp>
      <p:sp>
        <p:nvSpPr>
          <p:cNvPr id="3" name="CasetăText 2"/>
          <p:cNvSpPr txBox="1"/>
          <p:nvPr/>
        </p:nvSpPr>
        <p:spPr>
          <a:xfrm>
            <a:off x="1524000" y="365760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hlinkClick r:id="rId3" action="ppaction://hlinksldjump"/>
              </a:rPr>
              <a:t>Dacă vrei să mergi mai departe apasă aici</a:t>
            </a:r>
            <a:endParaRPr lang="ro-RO" dirty="0"/>
          </a:p>
        </p:txBody>
      </p:sp>
      <p:sp>
        <p:nvSpPr>
          <p:cNvPr id="5" name="CasetăText 4"/>
          <p:cNvSpPr txBox="1"/>
          <p:nvPr/>
        </p:nvSpPr>
        <p:spPr>
          <a:xfrm>
            <a:off x="1517073" y="4692134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hlinkClick r:id="rId4" action="ppaction://hlinksldjump"/>
              </a:rPr>
              <a:t>Dacă vrei să te întorci  apasă aici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11793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tăText 1"/>
          <p:cNvSpPr txBox="1"/>
          <p:nvPr/>
        </p:nvSpPr>
        <p:spPr>
          <a:xfrm>
            <a:off x="838200" y="1295400"/>
            <a:ext cx="7315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6600" dirty="0" smtClean="0"/>
              <a:t>Felicitări!</a:t>
            </a:r>
          </a:p>
          <a:p>
            <a:r>
              <a:rPr lang="ro-RO" sz="6600" dirty="0" smtClean="0"/>
              <a:t> Este corect !</a:t>
            </a:r>
          </a:p>
          <a:p>
            <a:endParaRPr lang="ro-RO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276600"/>
            <a:ext cx="2632075" cy="2810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61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62000"/>
            <a:ext cx="149961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asetăText 1"/>
          <p:cNvSpPr txBox="1"/>
          <p:nvPr/>
        </p:nvSpPr>
        <p:spPr>
          <a:xfrm>
            <a:off x="3048000" y="12954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err="1" smtClean="0"/>
              <a:t>Intrebarea</a:t>
            </a:r>
            <a:r>
              <a:rPr lang="ro-RO" dirty="0" smtClean="0"/>
              <a:t> 2 ……..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19817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urist">
  <a:themeElements>
    <a:clrScheme name="Turist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urist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urist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</TotalTime>
  <Words>68</Words>
  <Application>Microsoft Office PowerPoint</Application>
  <PresentationFormat>Expunere pe ecran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5</vt:i4>
      </vt:variant>
    </vt:vector>
  </HeadingPairs>
  <TitlesOfParts>
    <vt:vector size="6" baseType="lpstr">
      <vt:lpstr>Turist</vt:lpstr>
      <vt:lpstr>Facilitati oferite de Power Point</vt:lpstr>
      <vt:lpstr>Prezentare PowerPoint</vt:lpstr>
      <vt:lpstr>Prezentare PowerPoint</vt:lpstr>
      <vt:lpstr>Prezentare PowerPoint</vt:lpstr>
      <vt:lpstr>Prezentare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Facilitati oferite de Power Point</dc:title>
  <dc:creator>Negrea Carmen</dc:creator>
  <cp:lastModifiedBy>Negrea Carmen</cp:lastModifiedBy>
  <cp:revision>6</cp:revision>
  <dcterms:created xsi:type="dcterms:W3CDTF">2013-02-04T11:22:02Z</dcterms:created>
  <dcterms:modified xsi:type="dcterms:W3CDTF">2013-02-04T11:43:36Z</dcterms:modified>
</cp:coreProperties>
</file>